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9753600" cy="73152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ode Pro" panose="020B0604020202020204" charset="0"/>
      <p:regular r:id="rId12"/>
    </p:embeddedFont>
    <p:embeddedFont>
      <p:font typeface="Code Pro Bold" panose="020B0604020202020204" charset="0"/>
      <p:regular r:id="rId13"/>
      <p:bold r:id="rId14"/>
    </p:embeddedFont>
    <p:embeddedFont>
      <p:font typeface="Montserrat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3" autoAdjust="0"/>
    <p:restoredTop sz="94569" autoAdjust="0"/>
  </p:normalViewPr>
  <p:slideViewPr>
    <p:cSldViewPr>
      <p:cViewPr varScale="1">
        <p:scale>
          <a:sx n="69" d="100"/>
          <a:sy n="69" d="100"/>
        </p:scale>
        <p:origin x="72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8.svg"/><Relationship Id="rId7" Type="http://schemas.openxmlformats.org/officeDocument/2006/relationships/image" Target="../media/image21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917047" y="4358140"/>
            <a:ext cx="6024396" cy="502284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76552" y="1619295"/>
            <a:ext cx="5867438" cy="4485261"/>
            <a:chOff x="0" y="0"/>
            <a:chExt cx="7823251" cy="5980347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l="12707" r="136"/>
            <a:stretch>
              <a:fillRect/>
            </a:stretch>
          </p:blipFill>
          <p:spPr>
            <a:xfrm>
              <a:off x="0" y="0"/>
              <a:ext cx="7823251" cy="5980347"/>
            </a:xfrm>
            <a:prstGeom prst="rect">
              <a:avLst/>
            </a:prstGeom>
          </p:spPr>
        </p:pic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r="59023"/>
          <a:stretch>
            <a:fillRect/>
          </a:stretch>
        </p:blipFill>
        <p:spPr>
          <a:xfrm>
            <a:off x="8164149" y="239107"/>
            <a:ext cx="1248070" cy="49241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05730" y="-254101"/>
            <a:ext cx="1428523" cy="142852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-1197988">
            <a:off x="2253243" y="2458311"/>
            <a:ext cx="1035405" cy="611536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546343" y="1871485"/>
            <a:ext cx="4449205" cy="1886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4899" dirty="0">
                <a:solidFill>
                  <a:srgbClr val="292929"/>
                </a:solidFill>
                <a:latin typeface="Code Pro Bold"/>
              </a:rPr>
              <a:t>Video Games Sales </a:t>
            </a:r>
          </a:p>
          <a:p>
            <a:pPr>
              <a:lnSpc>
                <a:spcPts val="4899"/>
              </a:lnSpc>
            </a:pPr>
            <a:endParaRPr lang="en-US" sz="4899" dirty="0">
              <a:solidFill>
                <a:srgbClr val="292929"/>
              </a:solidFill>
              <a:latin typeface="Code Pr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31520" y="3719965"/>
            <a:ext cx="3862320" cy="715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5"/>
              </a:lnSpc>
            </a:pPr>
            <a:r>
              <a:rPr lang="en-US" sz="2046" spc="2" dirty="0">
                <a:solidFill>
                  <a:srgbClr val="292929"/>
                </a:solidFill>
                <a:latin typeface="Montserrat Bold"/>
              </a:rPr>
              <a:t>Bigger Then Data (</a:t>
            </a:r>
            <a:r>
              <a:rPr lang="en-US" sz="2046" spc="2" dirty="0">
                <a:solidFill>
                  <a:srgbClr val="F15A24"/>
                </a:solidFill>
                <a:latin typeface="Montserrat Bold"/>
              </a:rPr>
              <a:t>BTD</a:t>
            </a:r>
            <a:r>
              <a:rPr lang="en-US" sz="2046" spc="2" dirty="0">
                <a:solidFill>
                  <a:srgbClr val="292929"/>
                </a:solidFill>
                <a:latin typeface="Montserrat Bold"/>
              </a:rPr>
              <a:t>)</a:t>
            </a:r>
          </a:p>
          <a:p>
            <a:pPr>
              <a:lnSpc>
                <a:spcPts val="2865"/>
              </a:lnSpc>
            </a:pPr>
            <a:endParaRPr lang="en-US" sz="2046" spc="2" dirty="0">
              <a:solidFill>
                <a:srgbClr val="292929"/>
              </a:solidFill>
              <a:latin typeface="Montserrat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31520" y="4084498"/>
            <a:ext cx="4751658" cy="199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15"/>
              </a:lnSpc>
            </a:pPr>
            <a:endParaRPr/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Afnan Alzahrani (Speaker) </a:t>
            </a:r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Jumana Almussa (Speaker) </a:t>
            </a:r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Batool Alhajaji </a:t>
            </a:r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Amjad Almusallam</a:t>
            </a:r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Mahmoud Alhassan</a:t>
            </a:r>
          </a:p>
          <a:p>
            <a:pPr marL="362710" lvl="1" indent="-181355">
              <a:lnSpc>
                <a:spcPts val="2015"/>
              </a:lnSpc>
              <a:buFont typeface="Arial"/>
              <a:buChar char="•"/>
            </a:pPr>
            <a:r>
              <a:rPr lang="en-US" sz="1679" spc="1">
                <a:solidFill>
                  <a:srgbClr val="292929"/>
                </a:solidFill>
                <a:latin typeface="Code Pro"/>
              </a:rPr>
              <a:t>Abdullah Alhuwaishel </a:t>
            </a:r>
          </a:p>
          <a:p>
            <a:pPr>
              <a:lnSpc>
                <a:spcPts val="2015"/>
              </a:lnSpc>
            </a:pPr>
            <a:endParaRPr lang="en-US" sz="1679" spc="1">
              <a:solidFill>
                <a:srgbClr val="292929"/>
              </a:solidFill>
              <a:latin typeface="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937101" y="4531667"/>
            <a:ext cx="6024396" cy="50228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198219">
            <a:off x="2307622" y="2082945"/>
            <a:ext cx="8513255" cy="709792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254014" y="1069401"/>
            <a:ext cx="3499586" cy="6924532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112628" r="-112628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FC107"/>
            </a:solidFill>
          </p:spPr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205730" y="-254101"/>
            <a:ext cx="1428523" cy="142852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8"/>
          <a:srcRect r="59023"/>
          <a:stretch>
            <a:fillRect/>
          </a:stretch>
        </p:blipFill>
        <p:spPr>
          <a:xfrm>
            <a:off x="8259040" y="213954"/>
            <a:ext cx="1248070" cy="492413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276786" y="6583680"/>
            <a:ext cx="454734" cy="60836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449357" y="2105457"/>
            <a:ext cx="5073138" cy="748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38"/>
              </a:lnSpc>
            </a:pPr>
            <a:r>
              <a:rPr lang="en-US" sz="5638">
                <a:solidFill>
                  <a:srgbClr val="292929"/>
                </a:solidFill>
                <a:latin typeface="Code Pro Bold"/>
              </a:rPr>
              <a:t>Introduction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4480" y="3205701"/>
            <a:ext cx="3862320" cy="113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3462" lvl="1" indent="-231731">
              <a:lnSpc>
                <a:spcPts val="3005"/>
              </a:lnSpc>
              <a:buFont typeface="Arial"/>
              <a:buChar char="•"/>
            </a:pPr>
            <a:r>
              <a:rPr lang="en-US" sz="2146" spc="2">
                <a:solidFill>
                  <a:srgbClr val="292929"/>
                </a:solidFill>
                <a:latin typeface="Montserrat Bold"/>
              </a:rPr>
              <a:t>Our data</a:t>
            </a:r>
          </a:p>
          <a:p>
            <a:pPr marL="463462" lvl="1" indent="-231731">
              <a:lnSpc>
                <a:spcPts val="3005"/>
              </a:lnSpc>
              <a:buFont typeface="Arial"/>
              <a:buChar char="•"/>
            </a:pPr>
            <a:r>
              <a:rPr lang="en-US" sz="2146" spc="2">
                <a:solidFill>
                  <a:srgbClr val="292929"/>
                </a:solidFill>
                <a:latin typeface="Montserrat Bold"/>
              </a:rPr>
              <a:t>Dashboard</a:t>
            </a:r>
          </a:p>
          <a:p>
            <a:pPr>
              <a:lnSpc>
                <a:spcPts val="3005"/>
              </a:lnSpc>
            </a:pPr>
            <a:endParaRPr lang="en-US" sz="2146" spc="2">
              <a:solidFill>
                <a:srgbClr val="292929"/>
              </a:solidFill>
              <a:latin typeface="Montserrat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828449" y="4529429"/>
            <a:ext cx="5656898" cy="471643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415961" y="-1551653"/>
            <a:ext cx="6054842" cy="504822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402568" y="-509621"/>
            <a:ext cx="2836672" cy="134741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9022080" y="3855720"/>
            <a:ext cx="2836672" cy="134741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9022080" y="6583680"/>
            <a:ext cx="589235" cy="58923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36830" y="2866703"/>
            <a:ext cx="7571803" cy="4020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6176" lvl="1" indent="-203088">
              <a:lnSpc>
                <a:spcPts val="2633"/>
              </a:lnSpc>
              <a:buFont typeface="Arial"/>
              <a:buChar char="•"/>
            </a:pPr>
            <a:r>
              <a:rPr lang="en-US" sz="1881" spc="1" dirty="0">
                <a:solidFill>
                  <a:srgbClr val="292929"/>
                </a:solidFill>
                <a:latin typeface="Montserrat Bold"/>
              </a:rPr>
              <a:t>Created By Gregory Smith's, From a video game sales tracking website (Metacritic).</a:t>
            </a:r>
          </a:p>
          <a:p>
            <a:pPr>
              <a:lnSpc>
                <a:spcPts val="263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  <a:p>
            <a:pPr marL="406176" lvl="1" indent="-203088">
              <a:lnSpc>
                <a:spcPts val="2633"/>
              </a:lnSpc>
              <a:buFont typeface="Arial"/>
              <a:buChar char="•"/>
            </a:pPr>
            <a:r>
              <a:rPr lang="en-US" sz="1881" spc="1" dirty="0">
                <a:solidFill>
                  <a:srgbClr val="292929"/>
                </a:solidFill>
                <a:latin typeface="Montserrat Bold"/>
              </a:rPr>
              <a:t>The </a:t>
            </a:r>
            <a:r>
              <a:rPr lang="en-US" sz="1881" spc="1" dirty="0" err="1">
                <a:solidFill>
                  <a:srgbClr val="292929"/>
                </a:solidFill>
                <a:latin typeface="Montserrat Bold"/>
              </a:rPr>
              <a:t>fields:Game</a:t>
            </a:r>
            <a:r>
              <a:rPr lang="en-US" sz="1881" spc="1" dirty="0">
                <a:solidFill>
                  <a:srgbClr val="292929"/>
                </a:solidFill>
                <a:latin typeface="Montserrat Bold"/>
              </a:rPr>
              <a:t> Name, Platform, </a:t>
            </a:r>
            <a:r>
              <a:rPr lang="en-US" sz="1881" spc="1" dirty="0" err="1">
                <a:solidFill>
                  <a:srgbClr val="292929"/>
                </a:solidFill>
                <a:latin typeface="Montserrat Bold"/>
              </a:rPr>
              <a:t>YearofRelease</a:t>
            </a:r>
            <a:r>
              <a:rPr lang="en-US" sz="1881" spc="1" dirty="0">
                <a:solidFill>
                  <a:srgbClr val="292929"/>
                </a:solidFill>
                <a:latin typeface="Montserrat Bold"/>
              </a:rPr>
              <a:t>, Genre, Publisher, North America Sales, Europe Sales, Japan Sales , Other Sales, Global Sales</a:t>
            </a:r>
          </a:p>
          <a:p>
            <a:pPr>
              <a:lnSpc>
                <a:spcPts val="263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  <a:p>
            <a:pPr marL="406176" lvl="1" indent="-203088">
              <a:lnSpc>
                <a:spcPts val="2633"/>
              </a:lnSpc>
              <a:buFont typeface="Arial"/>
              <a:buChar char="•"/>
            </a:pPr>
            <a:r>
              <a:rPr lang="en-US" sz="1881" spc="1" dirty="0">
                <a:solidFill>
                  <a:srgbClr val="292929"/>
                </a:solidFill>
                <a:latin typeface="Montserrat Bold"/>
              </a:rPr>
              <a:t> Data transformation</a:t>
            </a:r>
          </a:p>
          <a:p>
            <a:pPr>
              <a:lnSpc>
                <a:spcPts val="263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  <a:p>
            <a:pPr>
              <a:lnSpc>
                <a:spcPts val="277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  <a:p>
            <a:pPr>
              <a:lnSpc>
                <a:spcPts val="277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  <a:p>
            <a:pPr>
              <a:lnSpc>
                <a:spcPts val="2773"/>
              </a:lnSpc>
            </a:pPr>
            <a:endParaRPr lang="en-US" sz="1881" spc="1" dirty="0">
              <a:solidFill>
                <a:srgbClr val="292929"/>
              </a:solidFill>
              <a:latin typeface="Montserrat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36830" y="2036852"/>
            <a:ext cx="5661472" cy="61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97"/>
              </a:lnSpc>
            </a:pPr>
            <a:r>
              <a:rPr lang="en-US" sz="5113">
                <a:solidFill>
                  <a:srgbClr val="292929"/>
                </a:solidFill>
                <a:latin typeface="Code Pro Bold"/>
              </a:rPr>
              <a:t>Our dataset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8EAC141-7FD7-ED93-219D-9F20A213F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95" y="914400"/>
            <a:ext cx="9391973" cy="5203829"/>
          </a:xfrm>
          <a:prstGeom prst="rect">
            <a:avLst/>
          </a:prstGeom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675CF3C5-8188-0A2A-9D33-A517BF0F78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22080" y="6583680"/>
            <a:ext cx="589235" cy="58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14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B18325-9856-50E3-1005-0045DD86E9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00"/>
          <a:stretch/>
        </p:blipFill>
        <p:spPr>
          <a:xfrm>
            <a:off x="381000" y="990600"/>
            <a:ext cx="9161170" cy="5181600"/>
          </a:xfrm>
          <a:prstGeom prst="rect">
            <a:avLst/>
          </a:prstGeom>
        </p:spPr>
      </p:pic>
      <p:pic>
        <p:nvPicPr>
          <p:cNvPr id="4" name="Picture 16">
            <a:extLst>
              <a:ext uri="{FF2B5EF4-FFF2-40B4-BE49-F238E27FC236}">
                <a16:creationId xmlns:a16="http://schemas.microsoft.com/office/drawing/2014/main" id="{70FFA061-AF97-C72F-BE39-B022159F6B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76786" y="6746788"/>
            <a:ext cx="332814" cy="44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4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52941" y="2319423"/>
            <a:ext cx="11056184" cy="938435"/>
            <a:chOff x="0" y="0"/>
            <a:chExt cx="7012487" cy="5952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12487" cy="595211"/>
            </a:xfrm>
            <a:custGeom>
              <a:avLst/>
              <a:gdLst/>
              <a:ahLst/>
              <a:cxnLst/>
              <a:rect l="l" t="t" r="r" b="b"/>
              <a:pathLst>
                <a:path w="7012487" h="595211">
                  <a:moveTo>
                    <a:pt x="0" y="0"/>
                  </a:moveTo>
                  <a:lnTo>
                    <a:pt x="7012487" y="0"/>
                  </a:lnTo>
                  <a:lnTo>
                    <a:pt x="7012487" y="595211"/>
                  </a:lnTo>
                  <a:lnTo>
                    <a:pt x="0" y="59521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634253" y="2560347"/>
            <a:ext cx="4328160" cy="628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40"/>
              </a:lnSpc>
            </a:pPr>
            <a:r>
              <a:rPr lang="en-US" sz="5279">
                <a:solidFill>
                  <a:srgbClr val="FFFFFF"/>
                </a:solidFill>
                <a:latin typeface="Code Pro Bold"/>
              </a:rPr>
              <a:t>Thank You 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88897" y="2788640"/>
            <a:ext cx="9469930" cy="789555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r="59023"/>
          <a:stretch>
            <a:fillRect/>
          </a:stretch>
        </p:blipFill>
        <p:spPr>
          <a:xfrm>
            <a:off x="8259040" y="213954"/>
            <a:ext cx="1248070" cy="49241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05730" y="-254101"/>
            <a:ext cx="1428523" cy="142852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5313134" y="-254101"/>
            <a:ext cx="1934088" cy="91869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 flipH="1">
            <a:off x="9226084" y="6689724"/>
            <a:ext cx="434330" cy="56260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8259040" y="4679971"/>
            <a:ext cx="1934088" cy="9186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82</Words>
  <Application>Microsoft Office PowerPoint</Application>
  <PresentationFormat>Custom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Montserrat Bold</vt:lpstr>
      <vt:lpstr>Code Pro</vt:lpstr>
      <vt:lpstr>Calibri</vt:lpstr>
      <vt:lpstr>Code Pro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Games Sales</dc:title>
  <dc:creator>Mahmoud Alhassan</dc:creator>
  <cp:lastModifiedBy>mahmoud alhassan</cp:lastModifiedBy>
  <cp:revision>4</cp:revision>
  <dcterms:created xsi:type="dcterms:W3CDTF">2006-08-16T00:00:00Z</dcterms:created>
  <dcterms:modified xsi:type="dcterms:W3CDTF">2022-10-02T13:29:13Z</dcterms:modified>
  <dc:identifier>DAFNsPfeweo</dc:identifier>
</cp:coreProperties>
</file>

<file path=docProps/thumbnail.jpeg>
</file>